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2412325" cy="39849425"/>
  <p:notesSz cx="9926638" cy="14355763"/>
  <p:embeddedFontLst>
    <p:embeddedFont>
      <p:font typeface="Arial Black" panose="020B0604020202020204" pitchFamily="34" charset="0"/>
      <p:bold r:id="rId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997">
          <p15:clr>
            <a:srgbClr val="A4A3A4"/>
          </p15:clr>
        </p15:guide>
        <p15:guide id="2" pos="7059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" roundtripDataSignature="AMtx7mjyuoSodOtdyAhBNQQq77/BCl77q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8DAA0D-9897-4C3F-A507-340CA2E740BC}">
  <a:tblStyle styleId="{A28DAA0D-9897-4C3F-A507-340CA2E740B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8EBF5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8EBF5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>
        <p:scale>
          <a:sx n="131" d="100"/>
          <a:sy n="131" d="100"/>
        </p:scale>
        <p:origin x="160" y="144"/>
      </p:cViewPr>
      <p:guideLst>
        <p:guide orient="horz" pos="23997"/>
        <p:guide pos="70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4" Type="http://schemas.openxmlformats.org/officeDocument/2006/relationships/font" Target="fonts/font1.fntdata"/><Relationship Id="rId14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0" i="0" u="none" strike="noStrike" kern="1200" spc="0" baseline="0">
                <a:solidFill>
                  <a:srgbClr val="2F2D55"/>
                </a:solidFill>
                <a:latin typeface="+mn-lt"/>
                <a:ea typeface="+mn-ea"/>
                <a:cs typeface="+mn-cs"/>
              </a:defRPr>
            </a:pPr>
            <a:r>
              <a:rPr lang="en-GB" noProof="0" dirty="0"/>
              <a:t>Chart</a:t>
            </a:r>
            <a:r>
              <a:rPr lang="en-GB" baseline="0" noProof="0" dirty="0"/>
              <a:t> title</a:t>
            </a:r>
            <a:endParaRPr lang="en-GB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0" i="0" u="none" strike="noStrike" kern="1200" spc="0" baseline="0">
              <a:solidFill>
                <a:srgbClr val="2F2D55"/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dk1">
                <a:tint val="885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73-4911-AD73-F09231E3AF1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dk1">
                <a:tint val="5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73-4911-AD73-F09231E3AF1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dk1">
                <a:tint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73-4911-AD73-F09231E3AF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07255448"/>
        <c:axId val="2107275464"/>
      </c:barChart>
      <c:catAx>
        <c:axId val="2107255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2F2D5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275464"/>
        <c:crosses val="autoZero"/>
        <c:auto val="1"/>
        <c:lblAlgn val="ctr"/>
        <c:lblOffset val="100"/>
        <c:noMultiLvlLbl val="0"/>
      </c:catAx>
      <c:valAx>
        <c:axId val="2107275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2F2D55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7255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5514948081689E-2"/>
          <c:y val="0.88977941956215001"/>
          <c:w val="0.94639374261484299"/>
          <c:h val="9.40915447657998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rgbClr val="2F2D55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2F2D55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654750" y="1076675"/>
            <a:ext cx="6618075" cy="5383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92650" y="6818975"/>
            <a:ext cx="7941300" cy="646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15967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92650" y="6818975"/>
            <a:ext cx="7941300" cy="6460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49638" y="1076325"/>
            <a:ext cx="3027362" cy="5383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bild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ctrTitle"/>
          </p:nvPr>
        </p:nvSpPr>
        <p:spPr>
          <a:xfrm>
            <a:off x="1681348" y="12380029"/>
            <a:ext cx="19049630" cy="8540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subTitle" idx="1"/>
          </p:nvPr>
        </p:nvSpPr>
        <p:spPr>
          <a:xfrm>
            <a:off x="3361286" y="22581344"/>
            <a:ext cx="15689757" cy="10183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11400"/>
              <a:buFont typeface="Arial"/>
              <a:buNone/>
              <a:defRPr/>
            </a:lvl1pPr>
            <a:lvl2pPr lvl="1" algn="ctr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Arial"/>
              <a:buNone/>
              <a:defRPr/>
            </a:lvl2pPr>
            <a:lvl3pPr lvl="2" algn="ctr">
              <a:spcBef>
                <a:spcPts val="172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Arial"/>
              <a:buNone/>
              <a:defRPr/>
            </a:lvl3pPr>
            <a:lvl4pPr lvl="3" algn="ctr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/>
            </a:lvl4pPr>
            <a:lvl5pPr lvl="4" algn="ctr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/>
            </a:lvl5pPr>
            <a:lvl6pPr lvl="5" algn="ctr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/>
            </a:lvl6pPr>
            <a:lvl7pPr lvl="6" algn="ctr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/>
            </a:lvl7pPr>
            <a:lvl8pPr lvl="7" algn="ctr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/>
            </a:lvl8pPr>
            <a:lvl9pPr lvl="8" algn="ctr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lodrät text" type="vertTx">
  <p:cSld name="VERTICAL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title"/>
          </p:nvPr>
        </p:nvSpPr>
        <p:spPr>
          <a:xfrm>
            <a:off x="1120775" y="1595438"/>
            <a:ext cx="20170775" cy="66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 rot="5400000">
            <a:off x="-1943100" y="12361863"/>
            <a:ext cx="26298525" cy="2017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drät rubrik och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 rot="5400000">
            <a:off x="1769096" y="16075083"/>
            <a:ext cx="34002032" cy="5042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-8383930" y="11100214"/>
            <a:ext cx="34002032" cy="14992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ubrik och innehåll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1120775" y="1595438"/>
            <a:ext cx="20170775" cy="66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1120775" y="9297988"/>
            <a:ext cx="20170775" cy="2629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vsnittsrubrik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1770286" y="25606945"/>
            <a:ext cx="19051041" cy="7915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7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1770286" y="16890326"/>
            <a:ext cx="19051041" cy="8716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b" anchorCtr="0">
            <a:noAutofit/>
          </a:bodyPr>
          <a:lstStyle>
            <a:lvl1pPr marL="457200" lvl="0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/>
            </a:lvl3pPr>
            <a:lvl4pPr marL="1828800" lvl="3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5pPr>
            <a:lvl6pPr marL="2743200" lvl="5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6pPr>
            <a:lvl7pPr marL="3200400" lvl="6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7pPr>
            <a:lvl8pPr marL="3657600" lvl="7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8pPr>
            <a:lvl9pPr marL="4114800" lvl="8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vå innehållsdelar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1120775" y="1595438"/>
            <a:ext cx="20170775" cy="66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1120899" y="9298198"/>
            <a:ext cx="10017501" cy="26299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/>
            </a:lvl1pPr>
            <a:lvl2pPr marL="914400" lvl="1" indent="-374650" algn="l"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/>
            </a:lvl2pPr>
            <a:lvl3pPr marL="1371600" lvl="2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2"/>
          </p:nvPr>
        </p:nvSpPr>
        <p:spPr>
          <a:xfrm>
            <a:off x="11273926" y="9298198"/>
            <a:ext cx="10017501" cy="26299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•"/>
              <a:defRPr sz="2600"/>
            </a:lvl1pPr>
            <a:lvl2pPr marL="914400" lvl="1" indent="-374650" algn="l"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–"/>
              <a:defRPr sz="2300"/>
            </a:lvl2pPr>
            <a:lvl3pPr marL="1371600" lvl="2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ämförelse" type="twoTxTwoObj">
  <p:cSld name="TWO_OBJECTS_WITH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1120775" y="1595438"/>
            <a:ext cx="20170775" cy="66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1120900" y="8920439"/>
            <a:ext cx="9901741" cy="3717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b" anchorCtr="0">
            <a:noAutofit/>
          </a:bodyPr>
          <a:lstStyle>
            <a:lvl1pPr marL="457200" lvl="0" indent="-228600" algn="l"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1"/>
            </a:lvl1pPr>
            <a:lvl2pPr marL="914400" lvl="1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1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5pPr>
            <a:lvl6pPr marL="2743200" lvl="5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6pPr>
            <a:lvl7pPr marL="3200400" lvl="6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7pPr>
            <a:lvl8pPr marL="3657600" lvl="7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8pPr>
            <a:lvl9pPr marL="4114800" lvl="8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1120900" y="12638315"/>
            <a:ext cx="9901741" cy="22959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374650" algn="l"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1pPr>
            <a:lvl2pPr marL="914400" lvl="1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19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/>
            </a:lvl4pPr>
            <a:lvl5pPr marL="2286000" lvl="4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5pPr>
            <a:lvl6pPr marL="2743200" lvl="5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6pPr>
            <a:lvl7pPr marL="3200400" lvl="6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7pPr>
            <a:lvl8pPr marL="3657600" lvl="7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8pPr>
            <a:lvl9pPr marL="4114800" lvl="8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11385451" y="8920439"/>
            <a:ext cx="9905976" cy="3717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b" anchorCtr="0">
            <a:noAutofit/>
          </a:bodyPr>
          <a:lstStyle>
            <a:lvl1pPr marL="457200" lvl="0" indent="-228600" algn="l"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  <a:defRPr sz="2300" b="1"/>
            </a:lvl1pPr>
            <a:lvl2pPr marL="914400" lvl="1" indent="-22860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sz="1900" b="1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5pPr>
            <a:lvl6pPr marL="2743200" lvl="5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6pPr>
            <a:lvl7pPr marL="3200400" lvl="6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7pPr>
            <a:lvl8pPr marL="3657600" lvl="7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8pPr>
            <a:lvl9pPr marL="4114800" lvl="8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4"/>
          </p:nvPr>
        </p:nvSpPr>
        <p:spPr>
          <a:xfrm>
            <a:off x="11385451" y="12638315"/>
            <a:ext cx="9905976" cy="22959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374650" algn="l"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1pPr>
            <a:lvl2pPr marL="914400" lvl="1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19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/>
            </a:lvl4pPr>
            <a:lvl5pPr marL="2286000" lvl="4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5pPr>
            <a:lvl6pPr marL="2743200" lvl="5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6pPr>
            <a:lvl7pPr marL="3200400" lvl="6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7pPr>
            <a:lvl8pPr marL="3657600" lvl="7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8pPr>
            <a:lvl9pPr marL="4114800" lvl="8" indent="-3238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ast rubrik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120775" y="1595438"/>
            <a:ext cx="20170775" cy="66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ehåll med bildtext" type="objTx">
  <p:cSld name="OBJECT_WITH_CAPTIO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120900" y="1586601"/>
            <a:ext cx="7373367" cy="675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8762493" y="1586602"/>
            <a:ext cx="12528935" cy="34010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4191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/>
            </a:lvl1pPr>
            <a:lvl2pPr marL="914400" lvl="1" indent="-393700" algn="l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–"/>
              <a:defRPr sz="2600"/>
            </a:lvl2pPr>
            <a:lvl3pPr marL="1371600" lvl="2" indent="-374650" algn="l">
              <a:spcBef>
                <a:spcPts val="46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/>
            </a:lvl3pPr>
            <a:lvl4pPr marL="1828800" lvl="3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–"/>
              <a:defRPr sz="1900"/>
            </a:lvl4pPr>
            <a:lvl5pPr marL="2286000" lvl="4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1900"/>
            </a:lvl5pPr>
            <a:lvl6pPr marL="2743200" lvl="5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1900"/>
            </a:lvl6pPr>
            <a:lvl7pPr marL="3200400" lvl="6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1900"/>
            </a:lvl7pPr>
            <a:lvl8pPr marL="3657600" lvl="7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1900"/>
            </a:lvl8pPr>
            <a:lvl9pPr marL="4114800" lvl="8" indent="-349250" algn="l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sz="1900"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1120900" y="8338862"/>
            <a:ext cx="7373367" cy="27258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1pPr>
            <a:lvl2pPr marL="914400" lvl="1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/>
            </a:lvl2pPr>
            <a:lvl3pPr marL="1371600" lvl="2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ed bildtext" type="picTx">
  <p:cSld name="PICTURE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4393246" y="27894600"/>
            <a:ext cx="13446548" cy="3292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9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>
            <a:spLocks noGrp="1"/>
          </p:cNvSpPr>
          <p:nvPr>
            <p:ph type="pic" idx="2"/>
          </p:nvPr>
        </p:nvSpPr>
        <p:spPr>
          <a:xfrm>
            <a:off x="4393246" y="3561500"/>
            <a:ext cx="13446548" cy="23909655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4393246" y="31187273"/>
            <a:ext cx="13446548" cy="4677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lvl="0" indent="-228600" algn="l"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/>
            </a:lvl1pPr>
            <a:lvl2pPr marL="914400" lvl="1" indent="-22860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/>
            </a:lvl2pPr>
            <a:lvl3pPr marL="1371600" lvl="2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1606232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120775" y="1595438"/>
            <a:ext cx="20170775" cy="66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120775" y="9297988"/>
            <a:ext cx="20170775" cy="2629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L="457200" marR="0" lvl="0" indent="-952500" algn="l" rtl="0">
              <a:spcBef>
                <a:spcPts val="2280"/>
              </a:spcBef>
              <a:spcAft>
                <a:spcPts val="0"/>
              </a:spcAft>
              <a:buClr>
                <a:schemeClr val="dk1"/>
              </a:buClr>
              <a:buSzPts val="11400"/>
              <a:buFont typeface="Arial"/>
              <a:buChar char="•"/>
              <a:defRPr sz="1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863600" algn="l" rtl="0"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0000"/>
              <a:buFont typeface="Arial"/>
              <a:buChar char="–"/>
              <a:defRPr sz="10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774700" algn="l" rtl="0">
              <a:spcBef>
                <a:spcPts val="172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Arial"/>
              <a:buChar char="•"/>
              <a:defRPr sz="8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85800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–"/>
              <a:defRPr sz="7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85800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»"/>
              <a:defRPr sz="7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685800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»"/>
              <a:defRPr sz="7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85800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»"/>
              <a:defRPr sz="7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85800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»"/>
              <a:defRPr sz="7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85800" algn="l" rtl="0"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»"/>
              <a:defRPr sz="7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120775" y="36290250"/>
            <a:ext cx="52292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7658100" y="36290250"/>
            <a:ext cx="7096125" cy="276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24950" tIns="162475" rIns="324950" bIns="162475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5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C864BB6-4955-E031-817B-9BEB15103FA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1191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1000">
                <a:solidFill>
                  <a:srgbClr val="747474"/>
                </a:solidFill>
                <a:latin typeface="Delivery" panose="020F0503020204020204" pitchFamily="34" charset="0"/>
                <a:ea typeface="Delivery" panose="020F0503020204020204" pitchFamily="34" charset="0"/>
                <a:cs typeface="Delivery" panose="020F0503020204020204" pitchFamily="34" charset="0"/>
              </a:rPr>
              <a:t>FOR INTERNAL USE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/>
          <p:nvPr/>
        </p:nvSpPr>
        <p:spPr>
          <a:xfrm>
            <a:off x="11537510" y="32074287"/>
            <a:ext cx="10471150" cy="3478213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71125" tIns="35575" rIns="71125" bIns="35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11547925" y="15987209"/>
            <a:ext cx="10512425" cy="15663862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71125" tIns="35575" rIns="71125" bIns="35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endParaRPr sz="4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339501" y="16000850"/>
            <a:ext cx="10512425" cy="19551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25" tIns="35575" rIns="71125" bIns="35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>
              <a:solidFill>
                <a:srgbClr val="CD14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374650" y="6179069"/>
            <a:ext cx="21717000" cy="950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1125" tIns="35575" rIns="71125" bIns="35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DB7A75"/>
              </a:buClr>
              <a:buSzPts val="2800"/>
              <a:buFont typeface="Arial"/>
              <a:buNone/>
            </a:pPr>
            <a:endParaRPr sz="2800" b="1">
              <a:solidFill>
                <a:srgbClr val="CD14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347662" y="35738515"/>
            <a:ext cx="21717000" cy="401638"/>
          </a:xfrm>
          <a:prstGeom prst="rect">
            <a:avLst/>
          </a:prstGeom>
          <a:solidFill>
            <a:srgbClr val="096545"/>
          </a:solidFill>
          <a:ln w="9525" cap="flat" cmpd="sng">
            <a:solidFill>
              <a:srgbClr val="7917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1125" tIns="35575" rIns="71125" bIns="35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00" b="0" i="0" u="none" strike="noStrike" cap="none">
              <a:solidFill>
                <a:srgbClr val="0965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12265" y="3175530"/>
            <a:ext cx="21725100" cy="140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4825" tIns="42400" rIns="84825" bIns="424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B7A75"/>
              </a:buClr>
              <a:buSzPts val="7200"/>
              <a:buFont typeface="Arial Black"/>
              <a:buNone/>
            </a:pPr>
            <a:r>
              <a:rPr lang="en-GB" sz="6500" b="1" dirty="0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Poster template –</a:t>
            </a:r>
            <a:r>
              <a:rPr lang="en-GB" sz="6500" b="0" i="0" u="none" strike="noStrike" cap="none" dirty="0">
                <a:solidFill>
                  <a:srgbClr val="DB7A75"/>
                </a:solidFill>
                <a:latin typeface="Arial Black"/>
                <a:ea typeface="Arial Black"/>
                <a:cs typeface="Arial Black"/>
                <a:sym typeface="Arial Black"/>
              </a:rPr>
              <a:t> </a:t>
            </a:r>
            <a:r>
              <a:rPr lang="en-GB" sz="6500" b="1" dirty="0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PowerPoint (PPTX)</a:t>
            </a:r>
            <a:endParaRPr sz="6500" b="1" dirty="0">
              <a:solidFill>
                <a:srgbClr val="CD14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343350" y="4594852"/>
            <a:ext cx="217170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875" tIns="66750" rIns="333875" bIns="1669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DB7A75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Author C.¹, Author J.², Author A.³ (28 pt regular)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DB7A75"/>
              </a:buClr>
              <a:buSzPts val="2800"/>
              <a:buFont typeface="Arial"/>
              <a:buNone/>
            </a:pPr>
            <a:r>
              <a:rPr lang="en-GB" sz="2800" b="1" dirty="0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¹Department 1, Institution 1, City 1, Country 1; ²Department 2, Institution 2, City 2, Country 2; ³Department 3, Institution 3, City 3, Country 3;</a:t>
            </a:r>
            <a:endParaRPr sz="2800" b="1" dirty="0">
              <a:solidFill>
                <a:srgbClr val="CD14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9190037" y="6491918"/>
            <a:ext cx="12169800" cy="80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550" tIns="33375" rIns="333550" bIns="66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GB" sz="4000" b="1" dirty="0">
                <a:solidFill>
                  <a:srgbClr val="096545"/>
                </a:solidFill>
                <a:latin typeface="Calibri"/>
                <a:ea typeface="Calibri"/>
                <a:cs typeface="Calibri"/>
                <a:sym typeface="Calibri"/>
              </a:rPr>
              <a:t>This is just one type of poster. Please utilize this template with the Poster's format and size in mind; however, you can edit the individual fields, </a:t>
            </a:r>
            <a:r>
              <a:rPr lang="en-GB" sz="4000" b="1" dirty="0" err="1">
                <a:solidFill>
                  <a:srgbClr val="096545"/>
                </a:solidFill>
                <a:latin typeface="Calibri"/>
                <a:ea typeface="Calibri"/>
                <a:cs typeface="Calibri"/>
                <a:sym typeface="Calibri"/>
              </a:rPr>
              <a:t>colors</a:t>
            </a:r>
            <a:r>
              <a:rPr lang="en-GB" sz="4000" b="1" dirty="0">
                <a:solidFill>
                  <a:srgbClr val="096545"/>
                </a:solidFill>
                <a:latin typeface="Calibri"/>
                <a:ea typeface="Calibri"/>
                <a:cs typeface="Calibri"/>
                <a:sym typeface="Calibri"/>
              </a:rPr>
              <a:t>, photos, and other parts of the Poster as you see fit. Your poster will be displayed on poster boards, but it may also be uploaded electronically to the Congress platform.</a:t>
            </a:r>
            <a:endParaRPr sz="4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endParaRPr sz="3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Maecenas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sed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sodales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purus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. Nam ex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leo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viverra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tortor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bibendum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tempor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pellentesque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augue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Praesent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congue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eu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turpis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in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malesuada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. Sed id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tortor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dictum,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commodo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magna id,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porttitor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dolor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. Ut at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vehicula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sem. Proin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laoreet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libero vitae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sollicitudin</a:t>
            </a:r>
            <a:r>
              <a:rPr lang="en-GB" sz="4000" dirty="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4000" dirty="0" err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tincidunt</a:t>
            </a:r>
            <a:r>
              <a:rPr lang="en-GB" sz="3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90" name="Google Shape;90;p1"/>
          <p:cNvSpPr txBox="1"/>
          <p:nvPr/>
        </p:nvSpPr>
        <p:spPr>
          <a:xfrm>
            <a:off x="684213" y="16350104"/>
            <a:ext cx="9753600" cy="84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550" tIns="66700" rIns="333550" bIns="667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4500" b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sz="4500" b="1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Suspendisse neque metus, aliquam vitae risus vitae, condimentum viverra mi. Proin mollis, lectus sed commodo maximus, nibh massa accumsan odio, at gravida lorem orci in libero.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4500" b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Aim of study</a:t>
            </a:r>
            <a:endParaRPr sz="45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Lorem Ipsum is simply dummy text of the printing and typesetting industry.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4500" b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Methods</a:t>
            </a:r>
            <a:endParaRPr sz="45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adipiscing elit. Morbi consequat sem ut justo mollis, a sodales erat ornare. Vestibulum quis tellus sit amet leo varius gravida.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11901489" y="16234629"/>
            <a:ext cx="9826624" cy="2897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6775" tIns="166775" rIns="166775" bIns="1667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GB" sz="4500" b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Outcomes</a:t>
            </a:r>
            <a:endParaRPr sz="4500"/>
          </a:p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Please use tables and other figures</a:t>
            </a:r>
            <a:r>
              <a:rPr lang="en-GB" sz="3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1901488" y="27841371"/>
            <a:ext cx="10107300" cy="422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550" tIns="66725" rIns="333550" bIns="667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GB" sz="4500" b="1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Main Text</a:t>
            </a:r>
            <a:endParaRPr/>
          </a:p>
          <a:p>
            <a:pPr marL="0" marR="0" lvl="0" indent="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Lorem ipsum lorem ipsum lorem ipsum lorem ipsum lorem ipsum. Lorem ipsum lorem ipsum lorem ipsum lorem ipsum lorem ipsum.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Lorem ipsum lorem ipsum lorem ipsum lorem ipsum lorem ipsum.</a:t>
            </a:r>
            <a:endParaRPr/>
          </a:p>
          <a:p>
            <a:pPr marL="0" marR="0" lvl="0" indent="0" algn="l" rtl="0"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endParaRPr sz="3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529244" y="14057919"/>
            <a:ext cx="8332800" cy="16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6775" tIns="166775" rIns="166775" bIns="1667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DB7A75"/>
              </a:buClr>
              <a:buSzPts val="2800"/>
              <a:buFont typeface="Arial"/>
              <a:buNone/>
            </a:pPr>
            <a:r>
              <a:rPr lang="en-GB" sz="28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Lorem Ipsum is simply dummy text of the printing and typesetting industry</a:t>
            </a:r>
            <a:r>
              <a:rPr lang="en-GB" sz="2800" b="1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n-GB" sz="2800" b="1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GB" sz="2800" b="1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(image description: 28 pt regular)</a:t>
            </a:r>
            <a:endParaRPr sz="2800" b="1">
              <a:solidFill>
                <a:srgbClr val="CD14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5561013" y="30922789"/>
            <a:ext cx="3887036" cy="2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675" tIns="166825" rIns="333675" bIns="1668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Please use short figure descriptions (28pt regular)</a:t>
            </a:r>
            <a:endParaRPr sz="2800" b="1">
              <a:solidFill>
                <a:srgbClr val="CD142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11901488" y="32570984"/>
            <a:ext cx="10107300" cy="17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700" tIns="66700" rIns="66700" bIns="66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Donec luctus eros et turpis aliquet, a iaculis tortor elementum. Suspendisse vitae dolor sed magna scelerisque dictum quis nec tellus. Aliquam at velit ante.</a:t>
            </a:r>
            <a:endParaRPr/>
          </a:p>
        </p:txBody>
      </p:sp>
      <p:sp>
        <p:nvSpPr>
          <p:cNvPr id="96" name="Google Shape;96;p1"/>
          <p:cNvSpPr/>
          <p:nvPr/>
        </p:nvSpPr>
        <p:spPr>
          <a:xfrm>
            <a:off x="339500" y="36326175"/>
            <a:ext cx="6397500" cy="30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675" tIns="333675" rIns="333675" bIns="3336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Institution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Authors Full Name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Department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Adress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5735975" y="36749475"/>
            <a:ext cx="6480300" cy="24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4475" tIns="66875" rIns="334475" bIns="1672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E-mail: username@domain.com  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Tel: xxx-xxx xx xx</a:t>
            </a:r>
            <a:endParaRPr sz="3400">
              <a:solidFill>
                <a:srgbClr val="57575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rial"/>
              <a:buNone/>
            </a:pPr>
            <a:r>
              <a:rPr lang="en-GB" sz="3400">
                <a:solidFill>
                  <a:srgbClr val="575756"/>
                </a:solidFill>
                <a:latin typeface="Calibri"/>
                <a:ea typeface="Calibri"/>
                <a:cs typeface="Calibri"/>
                <a:sym typeface="Calibri"/>
              </a:rPr>
              <a:t>Web: www.domain.com</a:t>
            </a:r>
            <a:endParaRPr/>
          </a:p>
        </p:txBody>
      </p:sp>
      <p:sp>
        <p:nvSpPr>
          <p:cNvPr id="98" name="Google Shape;98;p1"/>
          <p:cNvSpPr/>
          <p:nvPr/>
        </p:nvSpPr>
        <p:spPr>
          <a:xfrm>
            <a:off x="16247622" y="36270528"/>
            <a:ext cx="5761038" cy="3455988"/>
          </a:xfrm>
          <a:prstGeom prst="rect">
            <a:avLst/>
          </a:prstGeom>
          <a:solidFill>
            <a:srgbClr val="C9DAF8"/>
          </a:solidFill>
          <a:ln w="9525" cap="flat" cmpd="sng">
            <a:solidFill>
              <a:srgbClr val="2363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900"/>
              <a:buFont typeface="Arial"/>
              <a:buNone/>
            </a:pPr>
            <a:endParaRPr sz="6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"/>
          <p:cNvSpPr/>
          <p:nvPr/>
        </p:nvSpPr>
        <p:spPr>
          <a:xfrm>
            <a:off x="16715934" y="37634087"/>
            <a:ext cx="4824413" cy="790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4475" tIns="66875" rIns="334475" bIns="1672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lang="en-GB" sz="4000" b="1">
                <a:solidFill>
                  <a:srgbClr val="096545"/>
                </a:solidFill>
                <a:latin typeface="Calibri"/>
                <a:ea typeface="Calibri"/>
                <a:cs typeface="Calibri"/>
                <a:sym typeface="Calibri"/>
              </a:rPr>
              <a:t>Institution logo</a:t>
            </a:r>
            <a:endParaRPr sz="4000" b="1">
              <a:solidFill>
                <a:srgbClr val="0965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1" descr="DOG_Viabilitet2_G88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713" y="30532854"/>
            <a:ext cx="4801975" cy="4860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" descr="http://bioinfogp.cnb.csic.es/tools/venny/getPicture.php?labels=ctrl_x_5_x_85_x_K+_x_85_x_55_x_Tg_x_225_x_55_x_Tg+Im_x_320_x_85&amp;numbers=38_x_65_x_190_x_resultC1000_x_0_x_130_x_95_x_resultC0100_x_23_x_245_x_95_x_resultC0010_x_113_x_310_x_190_x_resultC0001_x_6_x_100_x_137_x_resultC1100_x_2_x_117_x_245_x_resultC1010_x_62_x_188_x_295_x_resultC1001_x_10_x_257_x_245_x_resultC0101_x_6_x_188_x_137_x_resultC0110_x_21_x_270_x_137_x_resultC0011_x_8_x_230_x_183_x_resultC0111_x_19_x_161_x_267_x_resultC1011_x_33_x_212_x_267_x_resultC1101_x_4_x_145_x_183_x_resultC1110_x_208_x_188_x_235_x_resultC11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901488" y="17790845"/>
            <a:ext cx="5146150" cy="51461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102" name="Google Shape;102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2513" y="6603777"/>
            <a:ext cx="6480176" cy="64801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3" name="Google Shape;103;p1"/>
          <p:cNvGraphicFramePr/>
          <p:nvPr/>
        </p:nvGraphicFramePr>
        <p:xfrm>
          <a:off x="12216279" y="23309088"/>
          <a:ext cx="9287027" cy="4162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4" name="Google Shape;104;p1"/>
          <p:cNvGraphicFramePr/>
          <p:nvPr/>
        </p:nvGraphicFramePr>
        <p:xfrm>
          <a:off x="1052519" y="25280708"/>
          <a:ext cx="8539000" cy="4583680"/>
        </p:xfrm>
        <a:graphic>
          <a:graphicData uri="http://schemas.openxmlformats.org/drawingml/2006/table">
            <a:tbl>
              <a:tblPr firstRow="1" bandRow="1">
                <a:noFill/>
                <a:tableStyleId>{A28DAA0D-9897-4C3F-A507-340CA2E740BC}</a:tableStyleId>
              </a:tblPr>
              <a:tblGrid>
                <a:gridCol w="170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0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u="none" strike="noStrike" cap="none">
                          <a:solidFill>
                            <a:schemeClr val="lt1"/>
                          </a:solidFill>
                        </a:rPr>
                        <a:t>Table 1</a:t>
                      </a:r>
                      <a:endParaRPr sz="2800">
                        <a:solidFill>
                          <a:schemeClr val="lt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lt1"/>
                          </a:solidFill>
                        </a:rPr>
                        <a:t>Row</a:t>
                      </a:r>
                      <a:endParaRPr sz="2800">
                        <a:solidFill>
                          <a:schemeClr val="lt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lt1"/>
                          </a:solidFill>
                        </a:rPr>
                        <a:t>Row</a:t>
                      </a:r>
                      <a:endParaRPr sz="2800">
                        <a:solidFill>
                          <a:schemeClr val="lt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lt1"/>
                          </a:solidFill>
                        </a:rPr>
                        <a:t>Row</a:t>
                      </a:r>
                      <a:endParaRPr sz="2800">
                        <a:solidFill>
                          <a:schemeClr val="lt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lt1"/>
                          </a:solidFill>
                        </a:rPr>
                        <a:t>Outcomes</a:t>
                      </a:r>
                      <a:endParaRPr sz="2800">
                        <a:solidFill>
                          <a:schemeClr val="lt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dk1"/>
                          </a:solidFill>
                        </a:rPr>
                        <a:t>1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dk1"/>
                          </a:solidFill>
                        </a:rPr>
                        <a:t>1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dk1"/>
                          </a:solidFill>
                        </a:rPr>
                        <a:t>0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dk1"/>
                          </a:solidFill>
                        </a:rPr>
                        <a:t>1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dk1"/>
                          </a:solidFill>
                        </a:rPr>
                        <a:t>0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dk1"/>
                          </a:solidFill>
                        </a:rPr>
                        <a:t>0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3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>
                          <a:solidFill>
                            <a:schemeClr val="dk1"/>
                          </a:solidFill>
                        </a:rPr>
                        <a:t>1</a:t>
                      </a: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>
                        <a:solidFill>
                          <a:schemeClr val="dk1"/>
                        </a:solidFill>
                      </a:endParaRPr>
                    </a:p>
                  </a:txBody>
                  <a:tcPr marL="92900" marR="92900" marT="46450" marB="4645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5" name="Google Shape;105;p1"/>
          <p:cNvSpPr/>
          <p:nvPr/>
        </p:nvSpPr>
        <p:spPr>
          <a:xfrm>
            <a:off x="17081553" y="17705715"/>
            <a:ext cx="3887036" cy="24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675" tIns="166825" rIns="333675" bIns="1668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Please use short figure descriptions</a:t>
            </a:r>
            <a:r>
              <a:rPr lang="en-GB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GB" sz="2800" b="1">
                <a:solidFill>
                  <a:srgbClr val="CD1423"/>
                </a:solidFill>
                <a:latin typeface="Calibri"/>
                <a:ea typeface="Calibri"/>
                <a:cs typeface="Calibri"/>
                <a:sym typeface="Calibri"/>
              </a:rPr>
              <a:t>(28pt regular)</a:t>
            </a: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20889E-2DF9-C9EE-E70D-1D73673665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0"/>
            <a:ext cx="22412325" cy="26158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ndardformgivning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412</Words>
  <Application>Microsoft Macintosh PowerPoint</Application>
  <PresentationFormat>Custom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Delivery</vt:lpstr>
      <vt:lpstr>Arial</vt:lpstr>
      <vt:lpstr>Arial Black</vt:lpstr>
      <vt:lpstr>Calibri</vt:lpstr>
      <vt:lpstr>Standardformgivning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Adam Eger</dc:creator>
  <cp:lastModifiedBy>Violeta Vitė</cp:lastModifiedBy>
  <cp:revision>7</cp:revision>
  <dcterms:created xsi:type="dcterms:W3CDTF">2017-07-24T06:58:51Z</dcterms:created>
  <dcterms:modified xsi:type="dcterms:W3CDTF">2026-07-22T13:53:26Z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36915f3-2f02-4945-8997-f2963298db46_Enabled">
    <vt:lpwstr>true</vt:lpwstr>
  </property>
  <property fmtid="{D5CDD505-2E9C-101B-9397-08002B2CF9AE}" pid="3" name="MSIP_Label_736915f3-2f02-4945-8997-f2963298db46_SetDate">
    <vt:lpwstr>2024-06-13T05:35:51Z</vt:lpwstr>
  </property>
  <property fmtid="{D5CDD505-2E9C-101B-9397-08002B2CF9AE}" pid="4" name="MSIP_Label_736915f3-2f02-4945-8997-f2963298db46_Method">
    <vt:lpwstr>Standard</vt:lpwstr>
  </property>
  <property fmtid="{D5CDD505-2E9C-101B-9397-08002B2CF9AE}" pid="5" name="MSIP_Label_736915f3-2f02-4945-8997-f2963298db46_Name">
    <vt:lpwstr>Internal</vt:lpwstr>
  </property>
  <property fmtid="{D5CDD505-2E9C-101B-9397-08002B2CF9AE}" pid="6" name="MSIP_Label_736915f3-2f02-4945-8997-f2963298db46_SiteId">
    <vt:lpwstr>cd99fef8-1cd3-4a2a-9bdf-15531181d65e</vt:lpwstr>
  </property>
  <property fmtid="{D5CDD505-2E9C-101B-9397-08002B2CF9AE}" pid="7" name="MSIP_Label_736915f3-2f02-4945-8997-f2963298db46_ActionId">
    <vt:lpwstr>050baeb4-cd50-46fd-ac74-9d4a29d14028</vt:lpwstr>
  </property>
  <property fmtid="{D5CDD505-2E9C-101B-9397-08002B2CF9AE}" pid="8" name="MSIP_Label_736915f3-2f02-4945-8997-f2963298db46_ContentBits">
    <vt:lpwstr>1</vt:lpwstr>
  </property>
  <property fmtid="{D5CDD505-2E9C-101B-9397-08002B2CF9AE}" pid="9" name="ClassificationContentMarkingHeaderLocations">
    <vt:lpwstr>Standardformgivning:3</vt:lpwstr>
  </property>
  <property fmtid="{D5CDD505-2E9C-101B-9397-08002B2CF9AE}" pid="10" name="ClassificationContentMarkingHeaderText">
    <vt:lpwstr>FOR INTERNAL USE</vt:lpwstr>
  </property>
</Properties>
</file>